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1" r:id="rId8"/>
    <p:sldId id="260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52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2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22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0336" y="277722"/>
            <a:ext cx="2127220" cy="97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4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88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9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9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42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95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84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96FC-5CF5-4624-8C57-64CD80531EA3}" type="datetimeFigureOut">
              <a:rPr lang="de-DE" smtClean="0"/>
              <a:t>22.11.2021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F6AE-4E24-4E26-915B-4658DD4C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8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4000" dirty="0" smtClean="0"/>
              <a:t>Dokumentation der Ergebnisse der Gespräche im Rahmen von </a:t>
            </a:r>
            <a:br>
              <a:rPr lang="de-DE" sz="4000" dirty="0" smtClean="0"/>
            </a:br>
            <a:r>
              <a:rPr lang="de-DE" sz="4000" dirty="0" smtClean="0"/>
              <a:t>„Gespräch </a:t>
            </a:r>
            <a:r>
              <a:rPr lang="de-DE" sz="4000" dirty="0" err="1" smtClean="0"/>
              <a:t>dahoim</a:t>
            </a:r>
            <a:r>
              <a:rPr lang="de-DE" sz="4000" dirty="0" smtClean="0"/>
              <a:t> “</a:t>
            </a:r>
            <a:br>
              <a:rPr lang="de-DE" sz="4000" dirty="0" smtClean="0"/>
            </a:br>
            <a:r>
              <a:rPr lang="de-DE" sz="4000" dirty="0" smtClean="0"/>
              <a:t> - </a:t>
            </a:r>
            <a:r>
              <a:rPr lang="de-DE" sz="4000" dirty="0" err="1" smtClean="0"/>
              <a:t>Schemmerhofer</a:t>
            </a:r>
            <a:r>
              <a:rPr lang="de-DE" sz="4000" dirty="0" smtClean="0"/>
              <a:t> Hausgespräch mit Seniorinnen und Senioren 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Stand: 22. September 2021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692" y="4103157"/>
            <a:ext cx="4134746" cy="188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en-US" b="1" dirty="0" smtClean="0"/>
              <a:t>Was </a:t>
            </a:r>
            <a:r>
              <a:rPr lang="en-US" b="1" dirty="0"/>
              <a:t>hat die Person </a:t>
            </a:r>
            <a:r>
              <a:rPr lang="en-US" b="1" dirty="0" err="1"/>
              <a:t>zur</a:t>
            </a:r>
            <a:r>
              <a:rPr lang="en-US" b="1" dirty="0"/>
              <a:t> </a:t>
            </a:r>
            <a:r>
              <a:rPr lang="en-US" b="1" dirty="0" err="1"/>
              <a:t>Aktion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"</a:t>
            </a:r>
            <a:r>
              <a:rPr lang="en-US" b="1" dirty="0" err="1"/>
              <a:t>Gespräch</a:t>
            </a:r>
            <a:r>
              <a:rPr lang="en-US" b="1" dirty="0"/>
              <a:t> </a:t>
            </a:r>
            <a:r>
              <a:rPr lang="en-US" b="1" dirty="0" err="1"/>
              <a:t>dahoim</a:t>
            </a:r>
            <a:r>
              <a:rPr lang="en-US" b="1" dirty="0"/>
              <a:t>" in Schemmerhofen </a:t>
            </a:r>
            <a:r>
              <a:rPr lang="en-US" b="1" dirty="0" err="1"/>
              <a:t>gesagt</a:t>
            </a:r>
            <a:r>
              <a:rPr lang="en-US" b="1" dirty="0"/>
              <a:t>?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9169" y="1825625"/>
            <a:ext cx="1159803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mtClean="0"/>
              <a:t>16 </a:t>
            </a:r>
            <a:r>
              <a:rPr lang="de-DE" dirty="0" smtClean="0"/>
              <a:t>* Nett</a:t>
            </a:r>
            <a:r>
              <a:rPr lang="de-DE" dirty="0"/>
              <a:t>, angenehm, </a:t>
            </a:r>
            <a:r>
              <a:rPr lang="de-DE" dirty="0" smtClean="0"/>
              <a:t>interessant</a:t>
            </a:r>
            <a:r>
              <a:rPr lang="de-DE" dirty="0"/>
              <a:t>, über Besuch gefreut, schöner Nachmittag, </a:t>
            </a:r>
            <a:r>
              <a:rPr lang="de-DE" dirty="0" smtClean="0"/>
              <a:t>	dankbar</a:t>
            </a:r>
            <a:r>
              <a:rPr lang="de-DE" dirty="0"/>
              <a:t>, gelacht, zufrieden, gerne wiederkommen</a:t>
            </a:r>
          </a:p>
          <a:p>
            <a:pPr marL="0" indent="0">
              <a:buNone/>
            </a:pPr>
            <a:r>
              <a:rPr lang="de-DE" dirty="0" smtClean="0"/>
              <a:t>3 * Gut </a:t>
            </a:r>
            <a:r>
              <a:rPr lang="de-DE" dirty="0"/>
              <a:t>dass sich Gemeinde kümmert. Wertschätzung</a:t>
            </a:r>
          </a:p>
          <a:p>
            <a:pPr marL="0" indent="0">
              <a:buNone/>
            </a:pPr>
            <a:r>
              <a:rPr lang="de-DE" dirty="0" smtClean="0"/>
              <a:t>4 * Informationen waren gut. wusste nichts über Pflegestützpunkt</a:t>
            </a:r>
          </a:p>
          <a:p>
            <a:pPr marL="0" indent="0">
              <a:buNone/>
            </a:pPr>
            <a:r>
              <a:rPr lang="de-DE" dirty="0" smtClean="0"/>
              <a:t>4 * freute </a:t>
            </a:r>
            <a:r>
              <a:rPr lang="de-DE" dirty="0"/>
              <a:t>sich über kleine Hilfestellungen und das Material </a:t>
            </a:r>
          </a:p>
          <a:p>
            <a:pPr marL="0" indent="0">
              <a:buNone/>
            </a:pPr>
            <a:r>
              <a:rPr lang="de-DE" dirty="0" smtClean="0"/>
              <a:t>1 * Wollte </a:t>
            </a:r>
            <a:r>
              <a:rPr lang="de-DE" dirty="0"/>
              <a:t>erst kein Gespräch, aber Wichtigkeit erkannt.</a:t>
            </a:r>
          </a:p>
          <a:p>
            <a:pPr marL="0" indent="0">
              <a:buNone/>
            </a:pPr>
            <a:r>
              <a:rPr lang="de-DE" dirty="0" smtClean="0"/>
              <a:t>1 * Die </a:t>
            </a:r>
            <a:r>
              <a:rPr lang="de-DE" dirty="0"/>
              <a:t>Person ging nicht auf die Frage ein, sondern startete </a:t>
            </a:r>
            <a:r>
              <a:rPr lang="de-DE" dirty="0" smtClean="0"/>
              <a:t>einen </a:t>
            </a:r>
            <a:r>
              <a:rPr lang="de-DE" dirty="0"/>
              <a:t>Monolog.</a:t>
            </a:r>
          </a:p>
          <a:p>
            <a:pPr marL="0" indent="0">
              <a:buNone/>
            </a:pPr>
            <a:r>
              <a:rPr lang="de-DE" dirty="0" smtClean="0"/>
              <a:t>1* Der </a:t>
            </a:r>
            <a:r>
              <a:rPr lang="de-DE" dirty="0"/>
              <a:t>Besuchte fand das Gespräch sehr gut und interessant, hat seine Wünsche </a:t>
            </a:r>
            <a:r>
              <a:rPr lang="de-DE" dirty="0" smtClean="0"/>
              <a:t>	angebracht </a:t>
            </a:r>
            <a:r>
              <a:rPr lang="de-DE" dirty="0"/>
              <a:t>und hofft nun auf Unterstützung. Bänke in Nähe </a:t>
            </a:r>
            <a:r>
              <a:rPr lang="de-DE" dirty="0" smtClean="0"/>
              <a:t>	Seniorenwohnheim </a:t>
            </a:r>
            <a:r>
              <a:rPr lang="de-DE" dirty="0"/>
              <a:t>und an der </a:t>
            </a:r>
            <a:r>
              <a:rPr lang="de-DE" dirty="0" err="1"/>
              <a:t>Riß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63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hat teilgenommen?</a:t>
            </a:r>
          </a:p>
          <a:p>
            <a:r>
              <a:rPr lang="de-DE" dirty="0" smtClean="0"/>
              <a:t>Wie sehen die Befragten ihren Wohnort? Was sollte verbessert werden?</a:t>
            </a:r>
          </a:p>
          <a:p>
            <a:r>
              <a:rPr lang="de-DE" dirty="0" smtClean="0"/>
              <a:t>Handlungsbedarf – Hilfebedarf </a:t>
            </a:r>
          </a:p>
          <a:p>
            <a:r>
              <a:rPr lang="de-DE" dirty="0"/>
              <a:t>Wie wurde das Projekt eingeschätzt? </a:t>
            </a:r>
          </a:p>
        </p:txBody>
      </p:sp>
    </p:spTree>
    <p:extLst>
      <p:ext uri="{BB962C8B-B14F-4D97-AF65-F5344CB8AC3E}">
        <p14:creationId xmlns:p14="http://schemas.microsoft.com/office/powerpoint/2010/main" val="352133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Dokumentation des Gesprächs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87736"/>
            <a:ext cx="5207598" cy="5470263"/>
          </a:xfrm>
        </p:spPr>
        <p:txBody>
          <a:bodyPr>
            <a:noAutofit/>
          </a:bodyPr>
          <a:lstStyle/>
          <a:p>
            <a:endParaRPr lang="de-DE" sz="11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1. Einstiegsfrage - Wie geht es Ihnen?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2. Was finden Sie in Ihrem Wohnort gut?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3. Was sollte aus Ihrer Sicht verbessert werden?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4. Wer war in dem Gespräch dabei?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5. Dauer des Hausbesuch in Minuten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6. In welchem Teilort wohnt der/die </a:t>
            </a:r>
            <a:r>
              <a:rPr lang="de-DE" sz="1400" dirty="0" err="1" smtClean="0"/>
              <a:t>GesprächspartnerIn</a:t>
            </a:r>
            <a:r>
              <a:rPr lang="de-DE" sz="1400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7. Fragen zum Geschlecht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8. Alter der </a:t>
            </a:r>
            <a:r>
              <a:rPr lang="de-DE" sz="1400" dirty="0" err="1" smtClean="0"/>
              <a:t>GesprächspartnerIn</a:t>
            </a:r>
            <a:r>
              <a:rPr lang="de-DE" sz="1400" dirty="0" smtClean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9. Aktuelle Lebenssituation - lebt die Person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10. Ist die Person von der Pflegeversicherung als Pflegebedürftige/-r anerkannt? Oder wurde eine Pflegegrad beantragt?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11. Hat die Person eine Bezugsperson?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12. Gibt es jemanden, der die Person unterstützt, wenn Sie für längere Zeit erkrankt ist und Hilfe bräuchte?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13. Was hat die Person auf die Frage gesagt: "Wann glauben Sie, würde es jemandem </a:t>
            </a:r>
            <a:r>
              <a:rPr lang="de-DE" sz="1400" dirty="0"/>
              <a:t>auffallen</a:t>
            </a:r>
            <a:r>
              <a:rPr lang="de-DE" sz="1400" dirty="0" smtClean="0"/>
              <a:t>, wenn Sie zu Hause einen Unfall hätten und nicht mehr telefonieren könnten?"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14. Wieviel trinkt die Person?</a:t>
            </a:r>
          </a:p>
          <a:p>
            <a:pPr marL="0" indent="0">
              <a:buNone/>
            </a:pPr>
            <a:endParaRPr lang="de-DE" sz="1100" dirty="0" smtClean="0"/>
          </a:p>
          <a:p>
            <a:pPr marL="0" indent="0">
              <a:buNone/>
            </a:pPr>
            <a:endParaRPr lang="de-DE" sz="11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6289614" y="1301674"/>
            <a:ext cx="5207598" cy="5556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/>
              <a:t>15. Ist die Person im letzten halben Jahr gestürzt? Konnte sie Antwort geben, wen sie im Falle eines Sturzes anrufen würde? Hat die Person genug Orientierung, um die Notrufnummer zu wählen?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 smtClean="0"/>
              <a:t>16. </a:t>
            </a:r>
            <a:r>
              <a:rPr lang="de-DE" sz="2500" dirty="0"/>
              <a:t>Was erschwert das Leben?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17. Wohnsituation - Gibt es andere Wohnformen, die im Gespräch benannt wurden?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18. Welcher Hilfebedarf wurde in dem Gespräch benannt?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19. Subjektive Einschätzung der Person durch die Interviewerin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20. Subjektive Einschätzung der Person durch die Interviewerin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21. Einschätzung der Interviewerin zur Überleitung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22. Selbsteinschätzung der besuchten Person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23. Selbsteinschätzung der besuchten Person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24. Wie hat die Person das Projekt "Gespräche </a:t>
            </a:r>
            <a:r>
              <a:rPr lang="de-DE" sz="2500" dirty="0" err="1"/>
              <a:t>dahoim</a:t>
            </a:r>
            <a:r>
              <a:rPr lang="de-DE" sz="2500" dirty="0"/>
              <a:t>" wahrgenommen?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25. Was hat die Person zur Aktion "Gespräch </a:t>
            </a:r>
            <a:r>
              <a:rPr lang="de-DE" sz="2500" dirty="0" err="1"/>
              <a:t>dahoim</a:t>
            </a:r>
            <a:r>
              <a:rPr lang="de-DE" sz="2500" dirty="0"/>
              <a:t>" in Schemmerhofen gesagt?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500" dirty="0"/>
              <a:t>26. Hier ist noch Platz für einen ausführlichen Bericht. Vielen Dank</a:t>
            </a:r>
            <a:r>
              <a:rPr lang="de-DE" sz="2500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97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dirty="0" smtClean="0"/>
              <a:t>Wer hat teilgenommen? </a:t>
            </a:r>
            <a:br>
              <a:rPr lang="de-DE" dirty="0" smtClean="0"/>
            </a:br>
            <a:r>
              <a:rPr lang="en-US" dirty="0"/>
              <a:t> </a:t>
            </a:r>
            <a:r>
              <a:rPr lang="en-US" sz="2000" dirty="0"/>
              <a:t>Es </a:t>
            </a:r>
            <a:r>
              <a:rPr lang="en-US" sz="2000" dirty="0" err="1" smtClean="0"/>
              <a:t>wurden</a:t>
            </a:r>
            <a:r>
              <a:rPr lang="en-US" sz="2000" dirty="0" smtClean="0"/>
              <a:t> 28 </a:t>
            </a:r>
            <a:r>
              <a:rPr lang="en-US" sz="2000" dirty="0" err="1"/>
              <a:t>Gespräche</a:t>
            </a:r>
            <a:r>
              <a:rPr lang="en-US" sz="2000" dirty="0"/>
              <a:t> </a:t>
            </a:r>
            <a:r>
              <a:rPr lang="en-US" sz="2000" dirty="0" err="1" smtClean="0"/>
              <a:t>dokumentiert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12341"/>
            <a:ext cx="10515600" cy="52057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Wohnort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Geschlecht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Wohnsituation</a:t>
            </a:r>
            <a:endParaRPr lang="en-US" dirty="0" smtClean="0"/>
          </a:p>
          <a:p>
            <a:endParaRPr lang="de-DE" dirty="0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521" y="1479245"/>
            <a:ext cx="6018101" cy="188840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733" y="4692430"/>
            <a:ext cx="5981889" cy="62793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5008" y="3512227"/>
            <a:ext cx="5953125" cy="10382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5"/>
          <a:srcRect r="23654"/>
          <a:stretch/>
        </p:blipFill>
        <p:spPr>
          <a:xfrm>
            <a:off x="3752522" y="5462341"/>
            <a:ext cx="6115756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23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dirty="0" smtClean="0"/>
              <a:t>Wer hat teilgenommen?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12341"/>
            <a:ext cx="10515600" cy="5205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Pflegegrad</a:t>
            </a:r>
            <a:r>
              <a:rPr lang="en-US" dirty="0" smtClean="0"/>
              <a:t>  		21 Nein 	7 Ja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Bezugspersonen</a:t>
            </a:r>
            <a:r>
              <a:rPr lang="en-US" dirty="0" smtClean="0"/>
              <a:t>	0 Nein 	11 ja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Hilfe</a:t>
            </a:r>
            <a:r>
              <a:rPr lang="en-US" dirty="0" smtClean="0"/>
              <a:t> in der Not	0 Nein		23 Ja		5 Weiss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Geschlecht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Wohnsituation</a:t>
            </a:r>
            <a:endParaRPr lang="en-US" dirty="0" smtClean="0"/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733" y="4692430"/>
            <a:ext cx="5981889" cy="62793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008" y="3512227"/>
            <a:ext cx="5953125" cy="10382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/>
          <a:srcRect r="23654"/>
          <a:stretch/>
        </p:blipFill>
        <p:spPr>
          <a:xfrm>
            <a:off x="3752522" y="5462341"/>
            <a:ext cx="6115756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9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dirty="0" smtClean="0"/>
              <a:t>Wer hat teilgenommen? </a:t>
            </a:r>
            <a:br>
              <a:rPr lang="de-DE" dirty="0" smtClean="0"/>
            </a:br>
            <a:r>
              <a:rPr lang="en-US" dirty="0"/>
              <a:t> </a:t>
            </a:r>
            <a:r>
              <a:rPr lang="en-US" sz="2000" dirty="0"/>
              <a:t>Es </a:t>
            </a:r>
            <a:r>
              <a:rPr lang="en-US" sz="2000" dirty="0" err="1" smtClean="0"/>
              <a:t>wurden</a:t>
            </a:r>
            <a:r>
              <a:rPr lang="en-US" sz="2000" dirty="0" smtClean="0"/>
              <a:t> 28 </a:t>
            </a:r>
            <a:r>
              <a:rPr lang="en-US" sz="2000" dirty="0" err="1"/>
              <a:t>Gespräche</a:t>
            </a:r>
            <a:r>
              <a:rPr lang="en-US" sz="2000" dirty="0"/>
              <a:t> </a:t>
            </a:r>
            <a:r>
              <a:rPr lang="en-US" sz="2000" dirty="0" err="1" smtClean="0"/>
              <a:t>dokumentiert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Alleine</a:t>
            </a:r>
            <a:r>
              <a:rPr lang="en-US" dirty="0" smtClean="0"/>
              <a:t>				 	11</a:t>
            </a:r>
            <a:endParaRPr lang="de-DE" dirty="0"/>
          </a:p>
          <a:p>
            <a:r>
              <a:rPr lang="en-US" dirty="0"/>
              <a:t> </a:t>
            </a:r>
            <a:r>
              <a:rPr lang="en-US" dirty="0" err="1" smtClean="0"/>
              <a:t>Ehefrau</a:t>
            </a:r>
            <a:r>
              <a:rPr lang="en-US" dirty="0" smtClean="0"/>
              <a:t>/</a:t>
            </a:r>
            <a:r>
              <a:rPr lang="en-US" dirty="0" err="1" smtClean="0"/>
              <a:t>Ehemann</a:t>
            </a:r>
            <a:r>
              <a:rPr lang="en-US" dirty="0" smtClean="0"/>
              <a:t> 			13</a:t>
            </a:r>
            <a:endParaRPr lang="de-DE" dirty="0"/>
          </a:p>
          <a:p>
            <a:r>
              <a:rPr lang="en-US" dirty="0"/>
              <a:t> </a:t>
            </a:r>
            <a:r>
              <a:rPr lang="en-US" dirty="0" err="1" smtClean="0"/>
              <a:t>Freundin</a:t>
            </a:r>
            <a:r>
              <a:rPr lang="en-US" dirty="0" smtClean="0"/>
              <a:t>					1</a:t>
            </a:r>
            <a:endParaRPr lang="de-DE" dirty="0"/>
          </a:p>
          <a:p>
            <a:r>
              <a:rPr lang="en-US" dirty="0"/>
              <a:t> </a:t>
            </a:r>
            <a:r>
              <a:rPr lang="en-US" dirty="0" err="1" smtClean="0"/>
              <a:t>Nachbarin</a:t>
            </a:r>
            <a:r>
              <a:rPr lang="en-US" dirty="0" smtClean="0"/>
              <a:t>					1</a:t>
            </a:r>
            <a:endParaRPr lang="de-DE" dirty="0"/>
          </a:p>
          <a:p>
            <a:r>
              <a:rPr lang="en-US" dirty="0"/>
              <a:t> </a:t>
            </a:r>
            <a:r>
              <a:rPr lang="en-US" dirty="0" err="1" smtClean="0"/>
              <a:t>Tochter</a:t>
            </a:r>
            <a:r>
              <a:rPr lang="en-US" dirty="0" smtClean="0"/>
              <a:t>					1</a:t>
            </a:r>
          </a:p>
          <a:p>
            <a:endParaRPr lang="en-US" dirty="0"/>
          </a:p>
          <a:p>
            <a:r>
              <a:rPr lang="en-US" dirty="0" smtClean="0"/>
              <a:t>16 </a:t>
            </a:r>
            <a:r>
              <a:rPr lang="en-US" dirty="0" err="1" smtClean="0"/>
              <a:t>Gespräche</a:t>
            </a:r>
            <a:r>
              <a:rPr lang="en-US" dirty="0" smtClean="0"/>
              <a:t> </a:t>
            </a:r>
            <a:r>
              <a:rPr lang="en-US" dirty="0" err="1" smtClean="0"/>
              <a:t>dauerten</a:t>
            </a:r>
            <a:r>
              <a:rPr lang="en-US" dirty="0" smtClean="0"/>
              <a:t> 60 </a:t>
            </a:r>
            <a:r>
              <a:rPr lang="en-US" dirty="0" err="1" smtClean="0"/>
              <a:t>Minuten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Gespräch</a:t>
            </a:r>
            <a:r>
              <a:rPr lang="en-US" dirty="0" smtClean="0"/>
              <a:t> </a:t>
            </a:r>
            <a:r>
              <a:rPr lang="en-US" dirty="0" err="1" smtClean="0"/>
              <a:t>dauerten</a:t>
            </a:r>
            <a:r>
              <a:rPr lang="en-US" dirty="0" smtClean="0"/>
              <a:t> 90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98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sehen die </a:t>
            </a:r>
            <a:r>
              <a:rPr lang="de-DE" dirty="0" smtClean="0"/>
              <a:t>Befragten</a:t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ihren Wohnort?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</a:t>
            </a:r>
            <a:r>
              <a:rPr lang="en-US" dirty="0" err="1" smtClean="0"/>
              <a:t>Antworten</a:t>
            </a:r>
            <a:r>
              <a:rPr lang="en-US" dirty="0" smtClean="0"/>
              <a:t>: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/>
              <a:t>zufrieden</a:t>
            </a:r>
            <a:r>
              <a:rPr lang="en-US" dirty="0"/>
              <a:t>. </a:t>
            </a:r>
            <a:r>
              <a:rPr lang="en-US" dirty="0" err="1" smtClean="0"/>
              <a:t>Lebenswert</a:t>
            </a:r>
            <a:r>
              <a:rPr lang="en-US" dirty="0" smtClean="0"/>
              <a:t>. </a:t>
            </a:r>
            <a:r>
              <a:rPr lang="en-US" dirty="0" err="1" smtClean="0"/>
              <a:t>Alles</a:t>
            </a:r>
            <a:r>
              <a:rPr lang="en-US" dirty="0" smtClean="0"/>
              <a:t> da. 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Läden</a:t>
            </a:r>
            <a:r>
              <a:rPr lang="en-US" dirty="0"/>
              <a:t>, </a:t>
            </a:r>
            <a:r>
              <a:rPr lang="en-US" dirty="0" err="1"/>
              <a:t>Ärzte</a:t>
            </a:r>
            <a:r>
              <a:rPr lang="en-US" dirty="0"/>
              <a:t>, </a:t>
            </a:r>
            <a:r>
              <a:rPr lang="en-US" dirty="0" err="1"/>
              <a:t>Ausgehmöglichkeiten</a:t>
            </a:r>
            <a:r>
              <a:rPr lang="en-US" dirty="0"/>
              <a:t>, </a:t>
            </a:r>
            <a:r>
              <a:rPr lang="en-US" dirty="0" err="1" smtClean="0"/>
              <a:t>Vereine</a:t>
            </a:r>
            <a:r>
              <a:rPr lang="en-US" dirty="0" smtClean="0"/>
              <a:t>, </a:t>
            </a:r>
            <a:r>
              <a:rPr lang="en-US" dirty="0" err="1" smtClean="0"/>
              <a:t>Kirche</a:t>
            </a:r>
            <a:r>
              <a:rPr lang="en-US" dirty="0" smtClean="0"/>
              <a:t>, </a:t>
            </a:r>
            <a:r>
              <a:rPr lang="en-US" dirty="0" err="1" smtClean="0"/>
              <a:t>Nachbarschaft</a:t>
            </a:r>
            <a:r>
              <a:rPr lang="en-US" dirty="0" smtClean="0"/>
              <a:t>, </a:t>
            </a:r>
            <a:r>
              <a:rPr lang="en-US" dirty="0" err="1" smtClean="0"/>
              <a:t>guten</a:t>
            </a:r>
            <a:r>
              <a:rPr lang="en-US" dirty="0" smtClean="0"/>
              <a:t> Bürgermeister. </a:t>
            </a:r>
          </a:p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Antworten</a:t>
            </a:r>
            <a:r>
              <a:rPr lang="en-US" dirty="0" smtClean="0"/>
              <a:t>: Bürgermeister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erwähnt</a:t>
            </a:r>
            <a:r>
              <a:rPr lang="en-US" dirty="0" smtClean="0"/>
              <a:t> und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kompetent</a:t>
            </a:r>
            <a:r>
              <a:rPr lang="en-US" dirty="0"/>
              <a:t> und </a:t>
            </a:r>
            <a:r>
              <a:rPr lang="en-US" dirty="0" err="1"/>
              <a:t>engagiert</a:t>
            </a:r>
            <a:r>
              <a:rPr lang="en-US" dirty="0"/>
              <a:t> </a:t>
            </a:r>
            <a:r>
              <a:rPr lang="en-US" dirty="0" err="1"/>
              <a:t>erlebt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Antworten</a:t>
            </a:r>
            <a:r>
              <a:rPr lang="en-US" dirty="0" smtClean="0"/>
              <a:t>: </a:t>
            </a:r>
            <a:r>
              <a:rPr lang="en-US" dirty="0" err="1" smtClean="0"/>
              <a:t>kennen</a:t>
            </a:r>
            <a:r>
              <a:rPr lang="en-US" dirty="0" smtClean="0"/>
              <a:t> den Ort </a:t>
            </a:r>
            <a:r>
              <a:rPr lang="en-US" dirty="0" err="1" smtClean="0"/>
              <a:t>nicht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17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sehen die Befragten ihren Wohnort?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sollte verbessert werden?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6184" y="1454433"/>
            <a:ext cx="10515600" cy="49644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/>
              <a:t>Mobilität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400" dirty="0"/>
              <a:t>Öffentlicher Nahverkehr: Bessere Busverbindung nach Laupheim 1, Besserer Nahverkehr in der Gemeinde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Seniorenheim</a:t>
            </a:r>
            <a:r>
              <a:rPr lang="en-US" sz="1400" dirty="0"/>
              <a:t> </a:t>
            </a:r>
            <a:r>
              <a:rPr lang="en-US" sz="1400" dirty="0" err="1"/>
              <a:t>Schemmerberg</a:t>
            </a:r>
            <a:r>
              <a:rPr lang="en-US" sz="1400" dirty="0"/>
              <a:t>: </a:t>
            </a:r>
            <a:r>
              <a:rPr lang="en-US" sz="1400" dirty="0" err="1"/>
              <a:t>mehr</a:t>
            </a:r>
            <a:r>
              <a:rPr lang="en-US" sz="1400" dirty="0"/>
              <a:t> </a:t>
            </a:r>
            <a:r>
              <a:rPr lang="en-US" sz="1400" dirty="0" err="1"/>
              <a:t>befahrbare</a:t>
            </a:r>
            <a:r>
              <a:rPr lang="en-US" sz="1400" dirty="0"/>
              <a:t> </a:t>
            </a:r>
            <a:r>
              <a:rPr lang="en-US" sz="1400" dirty="0" err="1"/>
              <a:t>Wege</a:t>
            </a:r>
            <a:r>
              <a:rPr lang="en-US" sz="1400" dirty="0"/>
              <a:t> </a:t>
            </a:r>
            <a:r>
              <a:rPr lang="en-US" sz="1400" dirty="0" err="1"/>
              <a:t>mit</a:t>
            </a:r>
            <a:r>
              <a:rPr lang="en-US" sz="1400" dirty="0"/>
              <a:t> </a:t>
            </a:r>
            <a:r>
              <a:rPr lang="en-US" sz="1400" dirty="0" err="1"/>
              <a:t>Rollstuhlfahrer</a:t>
            </a:r>
            <a:r>
              <a:rPr lang="en-US" sz="1400" dirty="0"/>
              <a:t> und </a:t>
            </a:r>
            <a:r>
              <a:rPr lang="en-US" sz="1400" dirty="0" err="1"/>
              <a:t>Rollator</a:t>
            </a:r>
            <a:r>
              <a:rPr lang="en-US" sz="1400" dirty="0"/>
              <a:t> (</a:t>
            </a:r>
            <a:r>
              <a:rPr lang="en-US" sz="1400" dirty="0" err="1"/>
              <a:t>Beispiel</a:t>
            </a:r>
            <a:r>
              <a:rPr lang="en-US" sz="1400" dirty="0"/>
              <a:t> um die </a:t>
            </a:r>
            <a:r>
              <a:rPr lang="en-US" sz="1400" dirty="0" err="1"/>
              <a:t>Rissinsel</a:t>
            </a:r>
            <a:r>
              <a:rPr lang="en-US" sz="1400" dirty="0"/>
              <a:t>), </a:t>
            </a:r>
            <a:r>
              <a:rPr lang="en-US" sz="1400" dirty="0" err="1"/>
              <a:t>Senioren</a:t>
            </a:r>
            <a:r>
              <a:rPr lang="en-US" sz="1400" dirty="0"/>
              <a:t> </a:t>
            </a:r>
            <a:r>
              <a:rPr lang="en-US" sz="1400" dirty="0" err="1"/>
              <a:t>müssen</a:t>
            </a:r>
            <a:r>
              <a:rPr lang="en-US" sz="1400" dirty="0"/>
              <a:t> an der </a:t>
            </a:r>
            <a:r>
              <a:rPr lang="en-US" sz="1400" dirty="0" err="1"/>
              <a:t>Straße</a:t>
            </a:r>
            <a:r>
              <a:rPr lang="en-US" sz="1400" dirty="0"/>
              <a:t> </a:t>
            </a:r>
            <a:r>
              <a:rPr lang="en-US" sz="1400" dirty="0" err="1"/>
              <a:t>entlang</a:t>
            </a:r>
            <a:r>
              <a:rPr lang="en-US" sz="1400" dirty="0"/>
              <a:t> </a:t>
            </a:r>
            <a:r>
              <a:rPr lang="en-US" sz="1400" dirty="0" err="1"/>
              <a:t>laufen</a:t>
            </a:r>
            <a:r>
              <a:rPr lang="en-US" sz="1400" dirty="0"/>
              <a:t>, </a:t>
            </a:r>
            <a:r>
              <a:rPr lang="en-US" sz="1400" dirty="0" err="1"/>
              <a:t>nicht</a:t>
            </a:r>
            <a:r>
              <a:rPr lang="en-US" sz="1400" dirty="0"/>
              <a:t> </a:t>
            </a:r>
            <a:r>
              <a:rPr lang="en-US" sz="1400" dirty="0" err="1"/>
              <a:t>schön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Ampel</a:t>
            </a:r>
            <a:r>
              <a:rPr lang="en-US" sz="1400" dirty="0"/>
              <a:t> am Adler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Bänke</a:t>
            </a:r>
            <a:r>
              <a:rPr lang="en-US" sz="1400" dirty="0"/>
              <a:t> </a:t>
            </a:r>
            <a:r>
              <a:rPr lang="en-US" sz="1400" dirty="0" err="1"/>
              <a:t>zum</a:t>
            </a:r>
            <a:r>
              <a:rPr lang="en-US" sz="1400" dirty="0"/>
              <a:t> </a:t>
            </a:r>
            <a:r>
              <a:rPr lang="en-US" sz="1400" dirty="0" err="1"/>
              <a:t>Sitzen</a:t>
            </a:r>
            <a:r>
              <a:rPr lang="en-US" sz="1400" dirty="0"/>
              <a:t> (es </a:t>
            </a:r>
            <a:r>
              <a:rPr lang="en-US" sz="1400" dirty="0" err="1"/>
              <a:t>gibt</a:t>
            </a:r>
            <a:r>
              <a:rPr lang="en-US" sz="1400" dirty="0"/>
              <a:t> </a:t>
            </a:r>
            <a:r>
              <a:rPr lang="en-US" sz="1400" dirty="0" err="1"/>
              <a:t>einen</a:t>
            </a:r>
            <a:r>
              <a:rPr lang="en-US" sz="1400" dirty="0"/>
              <a:t> </a:t>
            </a:r>
            <a:r>
              <a:rPr lang="en-US" sz="1400" dirty="0" err="1"/>
              <a:t>konkreten</a:t>
            </a:r>
            <a:r>
              <a:rPr lang="en-US" sz="1400" dirty="0"/>
              <a:t> Plan)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 smtClean="0"/>
              <a:t>Infrastruktur</a:t>
            </a:r>
            <a:endParaRPr lang="de-DE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400" dirty="0"/>
              <a:t>Treffpunkte: Gastronomie 4, Möglichkeit für spontane Treffen Café 2, </a:t>
            </a:r>
            <a:r>
              <a:rPr lang="en-US" sz="1400" dirty="0" err="1"/>
              <a:t>Tagescafe</a:t>
            </a:r>
            <a:r>
              <a:rPr lang="en-US" sz="1400" dirty="0"/>
              <a:t> </a:t>
            </a:r>
            <a:r>
              <a:rPr lang="en-US" sz="1400" dirty="0" err="1"/>
              <a:t>im</a:t>
            </a:r>
            <a:r>
              <a:rPr lang="en-US" sz="1400" dirty="0"/>
              <a:t> Hecht </a:t>
            </a:r>
            <a:endParaRPr lang="de-DE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400" dirty="0"/>
              <a:t>Bank 1, Bankautomat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 err="1" smtClean="0"/>
              <a:t>Freizeitangebot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Seniorengymnastik</a:t>
            </a:r>
            <a:r>
              <a:rPr lang="en-US" sz="1400" dirty="0"/>
              <a:t> 1, </a:t>
            </a:r>
            <a:r>
              <a:rPr lang="en-US" sz="1400" dirty="0" err="1"/>
              <a:t>Strickkreis</a:t>
            </a:r>
            <a:r>
              <a:rPr lang="en-US" sz="1400" dirty="0"/>
              <a:t> 1, </a:t>
            </a:r>
            <a:r>
              <a:rPr lang="en-US" sz="1400" dirty="0" err="1"/>
              <a:t>Seniorentreff</a:t>
            </a:r>
            <a:r>
              <a:rPr lang="en-US" sz="1400" dirty="0"/>
              <a:t> </a:t>
            </a:r>
            <a:r>
              <a:rPr lang="en-US" sz="1400" dirty="0" err="1"/>
              <a:t>wie</a:t>
            </a:r>
            <a:r>
              <a:rPr lang="en-US" sz="1400" dirty="0"/>
              <a:t> </a:t>
            </a:r>
            <a:r>
              <a:rPr lang="en-US" sz="1400" dirty="0" err="1"/>
              <a:t>vor</a:t>
            </a:r>
            <a:r>
              <a:rPr lang="en-US" sz="1400" dirty="0"/>
              <a:t> Corona </a:t>
            </a:r>
            <a:r>
              <a:rPr lang="en-US" sz="1400" dirty="0" smtClean="0"/>
              <a:t>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Wohnform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 smtClean="0"/>
              <a:t>Umzug</a:t>
            </a:r>
            <a:r>
              <a:rPr lang="en-US" sz="1400" dirty="0" smtClean="0"/>
              <a:t> ins </a:t>
            </a:r>
            <a:r>
              <a:rPr lang="en-US" sz="1400" dirty="0" err="1" smtClean="0"/>
              <a:t>Pflegeheim</a:t>
            </a:r>
            <a:r>
              <a:rPr lang="en-US" sz="1400" dirty="0" smtClean="0"/>
              <a:t> 2 – </a:t>
            </a:r>
            <a:r>
              <a:rPr lang="en-US" sz="1400" dirty="0" err="1" smtClean="0"/>
              <a:t>wenn</a:t>
            </a:r>
            <a:r>
              <a:rPr lang="en-US" sz="1400" dirty="0" smtClean="0"/>
              <a:t> es </a:t>
            </a: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mehr</a:t>
            </a:r>
            <a:r>
              <a:rPr lang="en-US" sz="1400" dirty="0" smtClean="0"/>
              <a:t> </a:t>
            </a:r>
            <a:r>
              <a:rPr lang="en-US" sz="1400" dirty="0" err="1" smtClean="0"/>
              <a:t>anders</a:t>
            </a:r>
            <a:r>
              <a:rPr lang="en-US" sz="1400" dirty="0" smtClean="0"/>
              <a:t> </a:t>
            </a:r>
            <a:r>
              <a:rPr lang="en-US" sz="1400" dirty="0" err="1" smtClean="0"/>
              <a:t>geht</a:t>
            </a: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 err="1" smtClean="0"/>
              <a:t>Unterstützung</a:t>
            </a:r>
            <a:r>
              <a:rPr lang="en-US" sz="1400" dirty="0" smtClean="0"/>
              <a:t> </a:t>
            </a:r>
            <a:r>
              <a:rPr lang="en-US" sz="1400" dirty="0" err="1" smtClean="0"/>
              <a:t>im</a:t>
            </a:r>
            <a:r>
              <a:rPr lang="en-US" sz="1400" dirty="0" smtClean="0"/>
              <a:t> </a:t>
            </a:r>
            <a:r>
              <a:rPr lang="en-US" sz="1400" dirty="0" err="1" smtClean="0"/>
              <a:t>Alltag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Handwerker</a:t>
            </a:r>
            <a:r>
              <a:rPr lang="en-US" sz="1400" dirty="0"/>
              <a:t> </a:t>
            </a:r>
            <a:r>
              <a:rPr lang="en-US" sz="1400" dirty="0" err="1"/>
              <a:t>für</a:t>
            </a:r>
            <a:r>
              <a:rPr lang="en-US" sz="1400" dirty="0"/>
              <a:t> </a:t>
            </a:r>
            <a:r>
              <a:rPr lang="en-US" sz="1400" dirty="0" err="1"/>
              <a:t>kleine</a:t>
            </a:r>
            <a:r>
              <a:rPr lang="en-US" sz="1400" dirty="0"/>
              <a:t> </a:t>
            </a:r>
            <a:r>
              <a:rPr lang="en-US" sz="1400" dirty="0" err="1"/>
              <a:t>Hausreparaturen</a:t>
            </a:r>
            <a:r>
              <a:rPr lang="en-US" sz="14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 err="1" smtClean="0"/>
              <a:t>Sonstiges</a:t>
            </a: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400" dirty="0"/>
              <a:t>Hochwasserschutz 1 – keine Neubaugebiete in gefährdeten Hochwassergebieten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Die </a:t>
            </a:r>
            <a:r>
              <a:rPr lang="en-US" sz="1400" dirty="0" err="1"/>
              <a:t>Zugschranke</a:t>
            </a:r>
            <a:r>
              <a:rPr lang="en-US" sz="1400" dirty="0"/>
              <a:t> </a:t>
            </a:r>
            <a:r>
              <a:rPr lang="en-US" sz="1400" dirty="0" err="1"/>
              <a:t>mit</a:t>
            </a:r>
            <a:r>
              <a:rPr lang="en-US" sz="1400" dirty="0"/>
              <a:t> den </a:t>
            </a:r>
            <a:r>
              <a:rPr lang="en-US" sz="1400" dirty="0" err="1"/>
              <a:t>Halbschranken</a:t>
            </a:r>
            <a:r>
              <a:rPr lang="en-US" sz="1400" dirty="0"/>
              <a:t> </a:t>
            </a:r>
            <a:r>
              <a:rPr lang="en-US" sz="1400" dirty="0" err="1"/>
              <a:t>wird</a:t>
            </a:r>
            <a:r>
              <a:rPr lang="en-US" sz="1400" dirty="0"/>
              <a:t> </a:t>
            </a:r>
            <a:r>
              <a:rPr lang="en-US" sz="1400" dirty="0" err="1"/>
              <a:t>als</a:t>
            </a:r>
            <a:r>
              <a:rPr lang="en-US" sz="1400" dirty="0"/>
              <a:t> </a:t>
            </a:r>
            <a:r>
              <a:rPr lang="en-US" sz="1400" dirty="0" err="1"/>
              <a:t>Gefahr</a:t>
            </a:r>
            <a:r>
              <a:rPr lang="en-US" sz="1400" dirty="0"/>
              <a:t> </a:t>
            </a:r>
            <a:r>
              <a:rPr lang="en-US" sz="1400" dirty="0" err="1" smtClean="0"/>
              <a:t>gesehen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6067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Hilfebedarf / Unterstützung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709" y="1612535"/>
            <a:ext cx="10292090" cy="40975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749160" y="5807780"/>
            <a:ext cx="5160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Braucht jemanden, der mit ihm Kleidung einkauft</a:t>
            </a:r>
          </a:p>
        </p:txBody>
      </p:sp>
    </p:spTree>
    <p:extLst>
      <p:ext uri="{BB962C8B-B14F-4D97-AF65-F5344CB8AC3E}">
        <p14:creationId xmlns:p14="http://schemas.microsoft.com/office/powerpoint/2010/main" val="2148209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Breitbild</PresentationFormat>
  <Paragraphs>107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</vt:lpstr>
      <vt:lpstr>Dokumentation der Ergebnisse der Gespräche im Rahmen von  „Gespräch dahoim “  - Schemmerhofer Hausgespräch mit Seniorinnen und Senioren </vt:lpstr>
      <vt:lpstr>Themen</vt:lpstr>
      <vt:lpstr>Dokumentation des Gesprächs</vt:lpstr>
      <vt:lpstr>Wer hat teilgenommen?   Es wurden 28 Gespräche dokumentiert </vt:lpstr>
      <vt:lpstr>Wer hat teilgenommen?  </vt:lpstr>
      <vt:lpstr>Wer hat teilgenommen?   Es wurden 28 Gespräche dokumentiert </vt:lpstr>
      <vt:lpstr>Wie sehen die Befragten  ihren Wohnort?  </vt:lpstr>
      <vt:lpstr>Wie sehen die Befragten ihren Wohnort?  Was sollte verbessert werden? </vt:lpstr>
      <vt:lpstr>Hilfebedarf / Unterstützung</vt:lpstr>
      <vt:lpstr> Was hat die Person zur Aktion  "Gespräch dahoim" in Schemmerhofen gesagt? </vt:lpstr>
    </vt:vector>
  </TitlesOfParts>
  <Company>Landkreis Biberach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Dokumentation der Ergebnisse der Gespräche im Rahmen von  „Gespräch dahoim “  - Schemmerhofer Hausgespräch mit Seniorinnen und Senioren</dc:title>
  <dc:creator>Koch, Gertraud [LRA Biberach]</dc:creator>
  <cp:lastModifiedBy>Kleiber, Michael</cp:lastModifiedBy>
  <cp:revision>15</cp:revision>
  <dcterms:created xsi:type="dcterms:W3CDTF">2021-09-22T13:34:02Z</dcterms:created>
  <dcterms:modified xsi:type="dcterms:W3CDTF">2021-11-22T13:33:26Z</dcterms:modified>
</cp:coreProperties>
</file>